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61" r:id="rId5"/>
    <p:sldId id="267" r:id="rId6"/>
    <p:sldId id="266" r:id="rId7"/>
    <p:sldId id="268" r:id="rId8"/>
    <p:sldId id="263" r:id="rId9"/>
    <p:sldId id="262" r:id="rId10"/>
    <p:sldId id="269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373"/>
    <p:restoredTop sz="95940"/>
  </p:normalViewPr>
  <p:slideViewPr>
    <p:cSldViewPr snapToGrid="0" snapToObjects="1">
      <p:cViewPr varScale="1">
        <p:scale>
          <a:sx n="121" d="100"/>
          <a:sy n="121" d="100"/>
        </p:scale>
        <p:origin x="200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jpeg>
</file>

<file path=ppt/media/image5.PNG>
</file>

<file path=ppt/media/image6.jpeg>
</file>

<file path=ppt/media/image7.jpe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パノラマ写真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付きの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ja-JP" altLang="en-US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または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ja-JP" altLang="en-US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11/16/21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11/16/21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kumimoji="1"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 kumimoji="1">
          <a:solidFill>
            <a:schemeClr val="tx2"/>
          </a:solidFill>
        </a:defRPr>
      </a:lvl2pPr>
      <a:lvl3pPr eaLnBrk="1" hangingPunct="1">
        <a:defRPr kumimoji="1">
          <a:solidFill>
            <a:schemeClr val="tx2"/>
          </a:solidFill>
        </a:defRPr>
      </a:lvl3pPr>
      <a:lvl4pPr eaLnBrk="1" hangingPunct="1">
        <a:defRPr kumimoji="1">
          <a:solidFill>
            <a:schemeClr val="tx2"/>
          </a:solidFill>
        </a:defRPr>
      </a:lvl4pPr>
      <a:lvl5pPr eaLnBrk="1" hangingPunct="1">
        <a:defRPr kumimoji="1">
          <a:solidFill>
            <a:schemeClr val="tx2"/>
          </a:solidFill>
        </a:defRPr>
      </a:lvl5pPr>
      <a:lvl6pPr eaLnBrk="1" hangingPunct="1">
        <a:defRPr kumimoji="1">
          <a:solidFill>
            <a:schemeClr val="tx2"/>
          </a:solidFill>
        </a:defRPr>
      </a:lvl6pPr>
      <a:lvl7pPr eaLnBrk="1" hangingPunct="1">
        <a:defRPr kumimoji="1">
          <a:solidFill>
            <a:schemeClr val="tx2"/>
          </a:solidFill>
        </a:defRPr>
      </a:lvl7pPr>
      <a:lvl8pPr eaLnBrk="1" hangingPunct="1">
        <a:defRPr kumimoji="1">
          <a:solidFill>
            <a:schemeClr val="tx2"/>
          </a:solidFill>
        </a:defRPr>
      </a:lvl8pPr>
      <a:lvl9pPr eaLnBrk="1" hangingPunct="1">
        <a:defRPr kumimoji="1"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kumimoji="1"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kumimoji="1"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kumimoji="1"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kumimoji="1"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kumimoji="1"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kumimoji="1"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kumimoji="1"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kumimoji="1"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kumimoji="1"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F7E9BF7-DA98-B144-9D6F-8E6C1312B92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/>
              <a:t>第三班</a:t>
            </a:r>
            <a:br>
              <a:rPr kumimoji="1" lang="en-US" altLang="ja-JP" dirty="0"/>
            </a:br>
            <a:r>
              <a:rPr kumimoji="1" lang="ja-JP" altLang="en-US"/>
              <a:t>データサイエンスを用いた</a:t>
            </a:r>
            <a:br>
              <a:rPr kumimoji="1" lang="en-US" altLang="ja-JP" dirty="0"/>
            </a:br>
            <a:r>
              <a:rPr kumimoji="1" lang="ja-JP" altLang="en-US"/>
              <a:t>オススメ</a:t>
            </a:r>
            <a:r>
              <a:rPr lang="ja-JP" altLang="en-US"/>
              <a:t>駅紹介</a:t>
            </a:r>
            <a:endParaRPr kumimoji="1" lang="ja-JP" alt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DFE6ED8C-ACAC-1B4C-996D-42B23A4856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ja-JP" dirty="0"/>
          </a:p>
          <a:p>
            <a:r>
              <a:rPr lang="ja-JP" altLang="en-US"/>
              <a:t>第三班：佐藤凛、常定光希、孫暁涵、長谷川紫乃</a:t>
            </a:r>
            <a:endParaRPr lang="en-US" altLang="ja-JP" dirty="0"/>
          </a:p>
          <a:p>
            <a:r>
              <a:rPr lang="ja-JP" altLang="en-US"/>
              <a:t>リーダー：栗田裕貴</a:t>
            </a:r>
          </a:p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929585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CD6249A-16F0-2840-84A0-0F0DD8502B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3189" y="2476500"/>
            <a:ext cx="6315073" cy="1905000"/>
          </a:xfrm>
        </p:spPr>
        <p:txBody>
          <a:bodyPr/>
          <a:lstStyle/>
          <a:p>
            <a:r>
              <a:rPr kumimoji="1" lang="ja-JP" altLang="en-US"/>
              <a:t>ご清聴ありがとうございました。</a:t>
            </a:r>
          </a:p>
        </p:txBody>
      </p:sp>
    </p:spTree>
    <p:extLst>
      <p:ext uri="{BB962C8B-B14F-4D97-AF65-F5344CB8AC3E}">
        <p14:creationId xmlns:p14="http://schemas.microsoft.com/office/powerpoint/2010/main" val="18192981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CB19830-0CC5-EB42-8BA2-00346B7EC5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おすすめする対象者は</a:t>
            </a:r>
            <a:r>
              <a:rPr kumimoji="1" lang="en-US" altLang="ja-JP" dirty="0"/>
              <a:t>2</a:t>
            </a:r>
            <a:r>
              <a:rPr kumimoji="1" lang="ja-JP" altLang="en-US"/>
              <a:t>組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FFFC34C-1B6C-CF47-A835-C6A6CD6C55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514600"/>
            <a:ext cx="10075861" cy="3124201"/>
          </a:xfrm>
        </p:spPr>
        <p:txBody>
          <a:bodyPr>
            <a:normAutofit/>
          </a:bodyPr>
          <a:lstStyle/>
          <a:p>
            <a:r>
              <a:rPr lang="ja-JP" altLang="en-US"/>
              <a:t>学業集中型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/>
              <a:t>→大学での学業に集中する人向け</a:t>
            </a:r>
            <a:r>
              <a:rPr lang="en-US" altLang="ja-JP" dirty="0"/>
              <a:t> or </a:t>
            </a:r>
            <a:r>
              <a:rPr lang="ja-JP" altLang="en-US"/>
              <a:t>神奈川大学での生活を集中して楽しみたい人向け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/>
              <a:t>例：東白楽駅等</a:t>
            </a:r>
            <a:r>
              <a:rPr lang="en-US" altLang="ja-JP" dirty="0"/>
              <a:t>(</a:t>
            </a:r>
            <a:r>
              <a:rPr lang="ja-JP" altLang="en-US"/>
              <a:t>東急東横線）</a:t>
            </a:r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r>
              <a:rPr lang="ja-JP" altLang="en-US"/>
              <a:t>学生生活満喫型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/>
              <a:t>→大学生活を「学業」のみならず「大学生」の期間を楽しみたい人向け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/>
              <a:t>例：調布駅</a:t>
            </a:r>
            <a:r>
              <a:rPr lang="en-US" altLang="ja-JP" dirty="0"/>
              <a:t>(</a:t>
            </a:r>
            <a:r>
              <a:rPr lang="ja-JP" altLang="en-US"/>
              <a:t>東急東横線）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6040140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コンテンツ プレースホルダー 10" descr="グラフ, 棒グラフ&#10;&#10;自動的に生成された説明">
            <a:extLst>
              <a:ext uri="{FF2B5EF4-FFF2-40B4-BE49-F238E27FC236}">
                <a16:creationId xmlns:a16="http://schemas.microsoft.com/office/drawing/2014/main" id="{24718536-356A-644F-B45C-DE7B04B52A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0" y="2006764"/>
            <a:ext cx="6096000" cy="4894100"/>
          </a:xfrm>
        </p:spPr>
      </p:pic>
      <p:pic>
        <p:nvPicPr>
          <p:cNvPr id="13" name="図 12" descr="グラフ, 棒グラフ&#10;&#10;自動的に生成された説明">
            <a:extLst>
              <a:ext uri="{FF2B5EF4-FFF2-40B4-BE49-F238E27FC236}">
                <a16:creationId xmlns:a16="http://schemas.microsoft.com/office/drawing/2014/main" id="{FF410194-6F07-AE42-94E9-3D55E362EF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12823"/>
            <a:ext cx="6096000" cy="4881982"/>
          </a:xfrm>
          <a:prstGeom prst="rect">
            <a:avLst/>
          </a:prstGeom>
        </p:spPr>
      </p:pic>
      <p:sp>
        <p:nvSpPr>
          <p:cNvPr id="21" name="タイトル 1">
            <a:extLst>
              <a:ext uri="{FF2B5EF4-FFF2-40B4-BE49-F238E27FC236}">
                <a16:creationId xmlns:a16="http://schemas.microsoft.com/office/drawing/2014/main" id="{A3481A34-DF20-A942-B86F-84E4356F3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863" y="166688"/>
            <a:ext cx="9905998" cy="1905000"/>
          </a:xfrm>
        </p:spPr>
        <p:txBody>
          <a:bodyPr/>
          <a:lstStyle/>
          <a:p>
            <a:r>
              <a:rPr kumimoji="1" lang="ja-JP" altLang="en-US"/>
              <a:t>グラフ表示</a:t>
            </a:r>
            <a:r>
              <a:rPr kumimoji="1" lang="en-US" altLang="ja-JP" dirty="0"/>
              <a:t>1</a:t>
            </a:r>
            <a:r>
              <a:rPr kumimoji="1" lang="ja-JP" altLang="en-US"/>
              <a:t>（</a:t>
            </a:r>
            <a:r>
              <a:rPr lang="ja-JP" altLang="en-US"/>
              <a:t>学生生活満喫型）</a:t>
            </a:r>
            <a:endParaRPr kumimoji="1" lang="ja-JP" altLang="en-US"/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A451641A-2EEF-494F-9B94-3343E664120C}"/>
              </a:ext>
            </a:extLst>
          </p:cNvPr>
          <p:cNvSpPr txBox="1"/>
          <p:nvPr/>
        </p:nvSpPr>
        <p:spPr>
          <a:xfrm>
            <a:off x="7099816" y="6211669"/>
            <a:ext cx="34163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縦軸が合計時間（通学時間）</a:t>
            </a:r>
            <a:endParaRPr kumimoji="1" lang="en-US" altLang="ja-JP" dirty="0"/>
          </a:p>
          <a:p>
            <a:r>
              <a:rPr kumimoji="1" lang="ja-JP" altLang="en-US"/>
              <a:t>横軸が路線を表しているグラフ</a:t>
            </a:r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5BAC58B0-78C0-4442-B38F-FE845A4DD977}"/>
              </a:ext>
            </a:extLst>
          </p:cNvPr>
          <p:cNvSpPr txBox="1"/>
          <p:nvPr/>
        </p:nvSpPr>
        <p:spPr>
          <a:xfrm>
            <a:off x="1162110" y="6232618"/>
            <a:ext cx="29546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縦軸が家賃平均</a:t>
            </a:r>
            <a:endParaRPr kumimoji="1" lang="en-US" altLang="ja-JP" dirty="0"/>
          </a:p>
          <a:p>
            <a:r>
              <a:rPr kumimoji="1" lang="ja-JP" altLang="en-US"/>
              <a:t>横軸が駅名を表したグラフ</a:t>
            </a:r>
          </a:p>
        </p:txBody>
      </p:sp>
    </p:spTree>
    <p:extLst>
      <p:ext uri="{BB962C8B-B14F-4D97-AF65-F5344CB8AC3E}">
        <p14:creationId xmlns:p14="http://schemas.microsoft.com/office/powerpoint/2010/main" val="1850915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5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5EFC124-9989-734F-97FA-2FC37288C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【</a:t>
            </a:r>
            <a:r>
              <a:rPr kumimoji="1" lang="ja-JP" altLang="en-US"/>
              <a:t>五反田駅</a:t>
            </a:r>
            <a:r>
              <a:rPr kumimoji="1" lang="en-US" altLang="ja-JP" dirty="0"/>
              <a:t>】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8AD423E-6703-E146-828F-503DC090C4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5812" y="2514601"/>
            <a:ext cx="10772775" cy="3276600"/>
          </a:xfrm>
        </p:spPr>
        <p:txBody>
          <a:bodyPr>
            <a:normAutofit fontScale="92500" lnSpcReduction="20000"/>
          </a:bodyPr>
          <a:lstStyle/>
          <a:p>
            <a:r>
              <a:rPr kumimoji="1" lang="ja-JP" altLang="en-US"/>
              <a:t>アクセスもそこまで悪くなく（「めっちゃかかる」とならない程度）</a:t>
            </a:r>
            <a:endParaRPr kumimoji="1" lang="en-US" altLang="ja-JP" dirty="0"/>
          </a:p>
          <a:p>
            <a:r>
              <a:rPr kumimoji="1" lang="ja-JP" altLang="en-US"/>
              <a:t>交通費も東京から神大に向かう額にしては安い（</a:t>
            </a:r>
            <a:r>
              <a:rPr kumimoji="1" lang="en-US" altLang="ja-JP" dirty="0"/>
              <a:t>400</a:t>
            </a:r>
            <a:r>
              <a:rPr kumimoji="1" lang="ja-JP" altLang="en-US"/>
              <a:t>円</a:t>
            </a:r>
            <a:r>
              <a:rPr lang="en-US" altLang="ja-JP" dirty="0"/>
              <a:t>~)</a:t>
            </a:r>
          </a:p>
          <a:p>
            <a:pPr marL="0" indent="0">
              <a:buNone/>
            </a:pPr>
            <a:r>
              <a:rPr kumimoji="1" lang="en-US" altLang="ja-JP" dirty="0"/>
              <a:t>※</a:t>
            </a:r>
            <a:r>
              <a:rPr kumimoji="1" lang="ja-JP" altLang="en-US"/>
              <a:t>何気高いが、オンラインが多くある今選択肢として見るのもまだあり？</a:t>
            </a:r>
            <a:endParaRPr kumimoji="1" lang="en-US" altLang="ja-JP" dirty="0"/>
          </a:p>
          <a:p>
            <a:r>
              <a:rPr lang="ja-JP" altLang="en-US"/>
              <a:t>平均家賃が約</a:t>
            </a:r>
            <a:r>
              <a:rPr lang="en-US" altLang="ja-JP" dirty="0"/>
              <a:t>3</a:t>
            </a:r>
            <a:r>
              <a:rPr lang="ja-JP" altLang="en-US"/>
              <a:t>万程度と学生にとって家賃はお手軽であり、尚且つ他のことにお金を回しやすい。</a:t>
            </a:r>
            <a:endParaRPr kumimoji="1" lang="en-US" altLang="ja-JP" dirty="0"/>
          </a:p>
          <a:p>
            <a:r>
              <a:rPr kumimoji="1" lang="ja-JP" altLang="en-US"/>
              <a:t>都心に近い上都内でも犯罪件数が少ない品川区に位置している。</a:t>
            </a:r>
            <a:endParaRPr kumimoji="1" lang="en-US" altLang="ja-JP" dirty="0"/>
          </a:p>
          <a:p>
            <a:r>
              <a:rPr lang="ja-JP" altLang="en-US"/>
              <a:t>周りに多くの商業施設やカフェがあり、気分転換がしやすい場所が多く位置している。</a:t>
            </a:r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lang="ja-JP" altLang="en-US"/>
              <a:t>（東京に知人（高校の頃の同級生）などが多くいる人やカフェ巡り等が好きな人は尚オススメ！！）</a:t>
            </a:r>
            <a:endParaRPr lang="en-US" altLang="ja-JP" dirty="0"/>
          </a:p>
          <a:p>
            <a:pPr marL="0" indent="0">
              <a:buNone/>
            </a:pP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943514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CD2DA81-9155-4442-995A-DCC229A62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66687"/>
            <a:ext cx="9905998" cy="1905000"/>
          </a:xfrm>
        </p:spPr>
        <p:txBody>
          <a:bodyPr/>
          <a:lstStyle/>
          <a:p>
            <a:r>
              <a:rPr kumimoji="1" lang="ja-JP" altLang="en-US"/>
              <a:t>都心の方が良い方、でも治安が不安な方へ</a:t>
            </a:r>
          </a:p>
        </p:txBody>
      </p:sp>
      <p:sp>
        <p:nvSpPr>
          <p:cNvPr id="4" name="コンテンツ プレースホルダー 2">
            <a:extLst>
              <a:ext uri="{FF2B5EF4-FFF2-40B4-BE49-F238E27FC236}">
                <a16:creationId xmlns:a16="http://schemas.microsoft.com/office/drawing/2014/main" id="{2F9987B3-94E8-C243-8428-60C407DD5F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00275"/>
            <a:ext cx="9905998" cy="4286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ja-JP" sz="2500" dirty="0"/>
              <a:t>【</a:t>
            </a:r>
            <a:r>
              <a:rPr lang="ja-JP" altLang="en-US" sz="2500"/>
              <a:t>調布駅</a:t>
            </a:r>
            <a:r>
              <a:rPr lang="en-US" altLang="ja-JP" sz="2500" dirty="0"/>
              <a:t>】</a:t>
            </a:r>
          </a:p>
          <a:p>
            <a:pPr marL="0" indent="0">
              <a:buNone/>
            </a:pPr>
            <a:endParaRPr lang="en-US" altLang="ja-JP" sz="2500" dirty="0"/>
          </a:p>
          <a:p>
            <a:pPr marL="0" indent="0">
              <a:buNone/>
            </a:pPr>
            <a:r>
              <a:rPr lang="ja-JP" altLang="en-US" sz="2500"/>
              <a:t>・五反田駅は繁華街が多いため不安に思う方がいるかもしれないが、五反田駅に比べれば治安は良い</a:t>
            </a:r>
            <a:endParaRPr lang="en-US" altLang="ja-JP" sz="2500" dirty="0"/>
          </a:p>
          <a:p>
            <a:pPr marL="0" indent="0">
              <a:buNone/>
            </a:pPr>
            <a:r>
              <a:rPr lang="ja-JP" altLang="en-US" sz="2500"/>
              <a:t>・五反田には劣るものの、家賃は約</a:t>
            </a:r>
            <a:r>
              <a:rPr lang="en-US" altLang="ja-JP" sz="2500" dirty="0"/>
              <a:t>3</a:t>
            </a:r>
            <a:r>
              <a:rPr lang="ja-JP" altLang="en-US" sz="2500"/>
              <a:t>万</a:t>
            </a:r>
            <a:r>
              <a:rPr lang="en-US" altLang="ja-JP" sz="2500" dirty="0"/>
              <a:t>5</a:t>
            </a:r>
            <a:r>
              <a:rPr lang="ja-JP" altLang="en-US" sz="2500"/>
              <a:t>千と安め</a:t>
            </a:r>
            <a:endParaRPr lang="en-US" altLang="ja-JP" sz="2500" dirty="0"/>
          </a:p>
          <a:p>
            <a:pPr marL="0" indent="0">
              <a:buNone/>
            </a:pPr>
            <a:r>
              <a:rPr lang="ja-JP" altLang="en-US" sz="2500"/>
              <a:t>⇨五反田駅同様に他のことにお金を回す余裕は生まれる可能性は◯</a:t>
            </a:r>
            <a:endParaRPr lang="en-US" altLang="ja-JP" sz="2500" dirty="0"/>
          </a:p>
          <a:p>
            <a:pPr marL="0" indent="0">
              <a:buNone/>
            </a:pPr>
            <a:endParaRPr lang="en-US" altLang="ja-JP" sz="2500" dirty="0"/>
          </a:p>
          <a:p>
            <a:pPr marL="0" indent="0">
              <a:buNone/>
            </a:pPr>
            <a:r>
              <a:rPr kumimoji="1" lang="en-US" altLang="ja-JP" dirty="0"/>
              <a:t>※</a:t>
            </a:r>
            <a:r>
              <a:rPr kumimoji="1" lang="ja-JP" altLang="en-US"/>
              <a:t>交通費は自身で上手い具合調節する必要有り</a:t>
            </a:r>
            <a:r>
              <a:rPr kumimoji="1" lang="en-US" altLang="ja-JP" dirty="0"/>
              <a:t>……..</a:t>
            </a:r>
            <a:r>
              <a:rPr kumimoji="1" lang="ja-JP" altLang="en-US"/>
              <a:t>。</a:t>
            </a:r>
            <a:endParaRPr kumimoji="1" lang="en-US" altLang="ja-JP" dirty="0"/>
          </a:p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495744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図 10" descr="ダイアグラム&#10;&#10;自動的に生成された説明">
            <a:extLst>
              <a:ext uri="{FF2B5EF4-FFF2-40B4-BE49-F238E27FC236}">
                <a16:creationId xmlns:a16="http://schemas.microsoft.com/office/drawing/2014/main" id="{A3126EB6-EFD5-C349-A796-D0D7C3BA9D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55" y="1058873"/>
            <a:ext cx="12193674" cy="5782123"/>
          </a:xfrm>
          <a:prstGeom prst="rect">
            <a:avLst/>
          </a:prstGeom>
        </p:spPr>
      </p:pic>
      <p:pic>
        <p:nvPicPr>
          <p:cNvPr id="8" name="図 7" descr="グラフ&#10;&#10;自動的に生成された説明">
            <a:extLst>
              <a:ext uri="{FF2B5EF4-FFF2-40B4-BE49-F238E27FC236}">
                <a16:creationId xmlns:a16="http://schemas.microsoft.com/office/drawing/2014/main" id="{CD42ED1A-42DC-8F48-B44E-DD71B3BE85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54" y="1075876"/>
            <a:ext cx="12165846" cy="5782123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6C4F29A3-36AB-764B-A8C0-78CDD78C8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54" y="-413727"/>
            <a:ext cx="9905998" cy="1905000"/>
          </a:xfrm>
        </p:spPr>
        <p:txBody>
          <a:bodyPr/>
          <a:lstStyle/>
          <a:p>
            <a:r>
              <a:rPr kumimoji="1" lang="ja-JP" altLang="en-US"/>
              <a:t>グラフ表示</a:t>
            </a:r>
            <a:r>
              <a:rPr lang="en-US" altLang="ja-JP" dirty="0"/>
              <a:t>2</a:t>
            </a:r>
            <a:r>
              <a:rPr lang="ja-JP" altLang="en-US"/>
              <a:t>（学業集中型）</a:t>
            </a:r>
            <a:endParaRPr kumimoji="1"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87FC4532-C773-004E-BAFD-FAD33C6D48AD}"/>
              </a:ext>
            </a:extLst>
          </p:cNvPr>
          <p:cNvSpPr txBox="1"/>
          <p:nvPr/>
        </p:nvSpPr>
        <p:spPr>
          <a:xfrm>
            <a:off x="1800225" y="-307181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ja-JP" altLang="en-US"/>
          </a:p>
        </p:txBody>
      </p:sp>
      <p:sp>
        <p:nvSpPr>
          <p:cNvPr id="12" name="ドーナツ 11">
            <a:extLst>
              <a:ext uri="{FF2B5EF4-FFF2-40B4-BE49-F238E27FC236}">
                <a16:creationId xmlns:a16="http://schemas.microsoft.com/office/drawing/2014/main" id="{1DE0E140-9D6F-1140-A5B8-D8747FB382A5}"/>
              </a:ext>
            </a:extLst>
          </p:cNvPr>
          <p:cNvSpPr/>
          <p:nvPr/>
        </p:nvSpPr>
        <p:spPr>
          <a:xfrm>
            <a:off x="255500" y="3167512"/>
            <a:ext cx="4545100" cy="2614612"/>
          </a:xfrm>
          <a:prstGeom prst="don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6721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C03E7CB-779C-A542-A041-091444D3F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11" name="コンテンツ プレースホルダー 10" descr="グラフィカル ユーザー インターフェイス, Web サイト&#10;&#10;自動的に生成された説明">
            <a:extLst>
              <a:ext uri="{FF2B5EF4-FFF2-40B4-BE49-F238E27FC236}">
                <a16:creationId xmlns:a16="http://schemas.microsoft.com/office/drawing/2014/main" id="{01AF6EF7-44AF-6E45-9A6E-FB9FBB3264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19539"/>
            <a:ext cx="12192000" cy="6877540"/>
          </a:xfrm>
        </p:spPr>
      </p:pic>
      <p:pic>
        <p:nvPicPr>
          <p:cNvPr id="13" name="図 12" descr="グラフィカル ユーザー インターフェイス&#10;&#10;低い精度で自動的に生成された説明">
            <a:extLst>
              <a:ext uri="{FF2B5EF4-FFF2-40B4-BE49-F238E27FC236}">
                <a16:creationId xmlns:a16="http://schemas.microsoft.com/office/drawing/2014/main" id="{D2FD4406-D7DA-3D40-9122-E40252B75F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0409"/>
            <a:ext cx="12192000" cy="6777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4275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コンテンツ プレースホルダー 4" descr="グラフ&#10;&#10;自動的に生成された説明">
            <a:extLst>
              <a:ext uri="{FF2B5EF4-FFF2-40B4-BE49-F238E27FC236}">
                <a16:creationId xmlns:a16="http://schemas.microsoft.com/office/drawing/2014/main" id="{204889DD-130A-264F-A8D3-63055D0D7D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587291"/>
            <a:ext cx="9081124" cy="5270710"/>
          </a:xfrm>
        </p:spPr>
      </p:pic>
      <p:sp>
        <p:nvSpPr>
          <p:cNvPr id="8" name="タイトル 1">
            <a:extLst>
              <a:ext uri="{FF2B5EF4-FFF2-40B4-BE49-F238E27FC236}">
                <a16:creationId xmlns:a16="http://schemas.microsoft.com/office/drawing/2014/main" id="{3773F35A-E96B-264B-82A3-0C5E1035938B}"/>
              </a:ext>
            </a:extLst>
          </p:cNvPr>
          <p:cNvSpPr txBox="1">
            <a:spLocks/>
          </p:cNvSpPr>
          <p:nvPr/>
        </p:nvSpPr>
        <p:spPr>
          <a:xfrm>
            <a:off x="169863" y="166688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kumimoji="1"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 kumimoji="1">
                <a:solidFill>
                  <a:schemeClr val="tx2"/>
                </a:solidFill>
              </a:defRPr>
            </a:lvl2pPr>
            <a:lvl3pPr eaLnBrk="1" hangingPunct="1">
              <a:defRPr kumimoji="1">
                <a:solidFill>
                  <a:schemeClr val="tx2"/>
                </a:solidFill>
              </a:defRPr>
            </a:lvl3pPr>
            <a:lvl4pPr eaLnBrk="1" hangingPunct="1">
              <a:defRPr kumimoji="1">
                <a:solidFill>
                  <a:schemeClr val="tx2"/>
                </a:solidFill>
              </a:defRPr>
            </a:lvl4pPr>
            <a:lvl5pPr eaLnBrk="1" hangingPunct="1">
              <a:defRPr kumimoji="1">
                <a:solidFill>
                  <a:schemeClr val="tx2"/>
                </a:solidFill>
              </a:defRPr>
            </a:lvl5pPr>
            <a:lvl6pPr eaLnBrk="1" hangingPunct="1">
              <a:defRPr kumimoji="1">
                <a:solidFill>
                  <a:schemeClr val="tx2"/>
                </a:solidFill>
              </a:defRPr>
            </a:lvl6pPr>
            <a:lvl7pPr eaLnBrk="1" hangingPunct="1">
              <a:defRPr kumimoji="1">
                <a:solidFill>
                  <a:schemeClr val="tx2"/>
                </a:solidFill>
              </a:defRPr>
            </a:lvl7pPr>
            <a:lvl8pPr eaLnBrk="1" hangingPunct="1">
              <a:defRPr kumimoji="1">
                <a:solidFill>
                  <a:schemeClr val="tx2"/>
                </a:solidFill>
              </a:defRPr>
            </a:lvl8pPr>
            <a:lvl9pPr eaLnBrk="1" hangingPunct="1">
              <a:defRPr kumimoji="1">
                <a:solidFill>
                  <a:schemeClr val="tx2"/>
                </a:solidFill>
              </a:defRPr>
            </a:lvl9pPr>
          </a:lstStyle>
          <a:p>
            <a:r>
              <a:rPr lang="ja-JP" altLang="en-US"/>
              <a:t>グラフ表示（</a:t>
            </a:r>
            <a:r>
              <a:rPr lang="en-US" altLang="ja-JP" dirty="0"/>
              <a:t>+α</a:t>
            </a:r>
            <a:r>
              <a:rPr lang="ja-JP" altLang="en-US"/>
              <a:t>）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D111D5AE-6520-F04E-A707-E211D8D8FEE1}"/>
              </a:ext>
            </a:extLst>
          </p:cNvPr>
          <p:cNvSpPr txBox="1"/>
          <p:nvPr/>
        </p:nvSpPr>
        <p:spPr>
          <a:xfrm>
            <a:off x="9081124" y="5490983"/>
            <a:ext cx="318548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縦軸が物件数</a:t>
            </a:r>
            <a:endParaRPr kumimoji="1" lang="en-US" altLang="ja-JP" dirty="0"/>
          </a:p>
          <a:p>
            <a:r>
              <a:rPr kumimoji="1" lang="ja-JP" altLang="en-US"/>
              <a:t>横軸が合計時間（通学時間）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ja-JP" altLang="en-US"/>
              <a:t>のグラフ。</a:t>
            </a:r>
          </a:p>
        </p:txBody>
      </p:sp>
    </p:spTree>
    <p:extLst>
      <p:ext uri="{BB962C8B-B14F-4D97-AF65-F5344CB8AC3E}">
        <p14:creationId xmlns:p14="http://schemas.microsoft.com/office/powerpoint/2010/main" val="26307800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34EADA4-84A2-C74B-A03B-D31F9481EF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少し余裕ある人</a:t>
            </a:r>
            <a:r>
              <a:rPr lang="en-US" altLang="ja-JP" dirty="0"/>
              <a:t>/</a:t>
            </a:r>
            <a:r>
              <a:rPr lang="ja-JP" altLang="en-US"/>
              <a:t>こだわりたい人向け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7039C3F-BA54-514E-B661-D110067208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ja-JP" sz="2500" dirty="0"/>
              <a:t>【</a:t>
            </a:r>
            <a:r>
              <a:rPr lang="ja-JP" altLang="en-US" sz="2500"/>
              <a:t>日本大通り駅</a:t>
            </a:r>
            <a:r>
              <a:rPr lang="en-US" altLang="ja-JP" sz="2500" dirty="0"/>
              <a:t>】</a:t>
            </a:r>
          </a:p>
          <a:p>
            <a:pPr marL="0" indent="0">
              <a:buNone/>
            </a:pPr>
            <a:endParaRPr lang="en-US" altLang="ja-JP" sz="2500" dirty="0"/>
          </a:p>
          <a:p>
            <a:pPr marL="0" indent="0">
              <a:buNone/>
            </a:pPr>
            <a:r>
              <a:rPr lang="ja-JP" altLang="en-US" sz="2500"/>
              <a:t>・合計時間（通学時間）が短い</a:t>
            </a:r>
            <a:endParaRPr lang="en-US" altLang="ja-JP" sz="2500" dirty="0"/>
          </a:p>
          <a:p>
            <a:pPr marL="0" indent="0">
              <a:buNone/>
            </a:pPr>
            <a:r>
              <a:rPr lang="ja-JP" altLang="en-US" sz="2500"/>
              <a:t>・元町中華街に近い</a:t>
            </a:r>
            <a:endParaRPr lang="en-US" altLang="ja-JP" sz="2500" dirty="0"/>
          </a:p>
          <a:p>
            <a:pPr marL="0" indent="0">
              <a:buNone/>
            </a:pPr>
            <a:r>
              <a:rPr lang="ja-JP" altLang="en-US" sz="2500"/>
              <a:t>・選べる物件の数が多い→住む場所にこだわれる</a:t>
            </a:r>
            <a:endParaRPr lang="en-US" altLang="ja-JP" sz="2500" dirty="0"/>
          </a:p>
          <a:p>
            <a:pPr marL="0" indent="0">
              <a:buNone/>
            </a:pPr>
            <a:r>
              <a:rPr lang="ja-JP" altLang="en-US" sz="2500"/>
              <a:t>⇨自宅での課題等作業をストレスなく取り組める</a:t>
            </a:r>
            <a:endParaRPr kumimoji="1" lang="en-US" altLang="ja-JP" dirty="0"/>
          </a:p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4891969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メッシュ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メッシュ</Template>
  <TotalTime>3313</TotalTime>
  <Words>440</Words>
  <Application>Microsoft Macintosh PowerPoint</Application>
  <PresentationFormat>ワイド画面</PresentationFormat>
  <Paragraphs>48</Paragraphs>
  <Slides>10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2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10</vt:i4>
      </vt:variant>
    </vt:vector>
  </HeadingPairs>
  <TitlesOfParts>
    <vt:vector size="13" baseType="lpstr">
      <vt:lpstr>Arial</vt:lpstr>
      <vt:lpstr>Century Gothic</vt:lpstr>
      <vt:lpstr>メッシュ</vt:lpstr>
      <vt:lpstr>第三班 データサイエンスを用いた オススメ駅紹介</vt:lpstr>
      <vt:lpstr>おすすめする対象者は2組</vt:lpstr>
      <vt:lpstr>グラフ表示1（学生生活満喫型）</vt:lpstr>
      <vt:lpstr>【五反田駅】</vt:lpstr>
      <vt:lpstr>都心の方が良い方、でも治安が不安な方へ</vt:lpstr>
      <vt:lpstr>グラフ表示2（学業集中型）</vt:lpstr>
      <vt:lpstr>PowerPoint プレゼンテーション</vt:lpstr>
      <vt:lpstr>PowerPoint プレゼンテーション</vt:lpstr>
      <vt:lpstr>少し余裕ある人/こだわりたい人向け</vt:lpstr>
      <vt:lpstr>ご清聴ありがとうございました。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第三班 データサイエンスを用いた オススメ駅紹介</dc:title>
  <dc:creator>202101914</dc:creator>
  <cp:lastModifiedBy>202101914</cp:lastModifiedBy>
  <cp:revision>1</cp:revision>
  <dcterms:created xsi:type="dcterms:W3CDTF">2021-11-16T04:54:13Z</dcterms:created>
  <dcterms:modified xsi:type="dcterms:W3CDTF">2021-11-18T12:07:16Z</dcterms:modified>
</cp:coreProperties>
</file>

<file path=docProps/thumbnail.jpeg>
</file>